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71" d="100"/>
          <a:sy n="71" d="100"/>
        </p:scale>
        <p:origin x="4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33B7-83C3-42D1-8E4F-FEBBBC18155D}" type="datetimeFigureOut">
              <a:rPr lang="pt-BR" smtClean="0"/>
              <a:t>30/09/2021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E004D-726D-4754-B5FA-F4CCCECBF6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2918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33B7-83C3-42D1-8E4F-FEBBBC18155D}" type="datetimeFigureOut">
              <a:rPr lang="pt-BR" smtClean="0"/>
              <a:t>30/09/2021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E004D-726D-4754-B5FA-F4CCCECBF6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5512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33B7-83C3-42D1-8E4F-FEBBBC18155D}" type="datetimeFigureOut">
              <a:rPr lang="pt-BR" smtClean="0"/>
              <a:t>30/09/2021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E004D-726D-4754-B5FA-F4CCCECBF6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4138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33B7-83C3-42D1-8E4F-FEBBBC18155D}" type="datetimeFigureOut">
              <a:rPr lang="pt-BR" smtClean="0"/>
              <a:t>30/09/2021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E004D-726D-4754-B5FA-F4CCCECBF6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2102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33B7-83C3-42D1-8E4F-FEBBBC18155D}" type="datetimeFigureOut">
              <a:rPr lang="pt-BR" smtClean="0"/>
              <a:t>30/09/2021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E004D-726D-4754-B5FA-F4CCCECBF6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4609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33B7-83C3-42D1-8E4F-FEBBBC18155D}" type="datetimeFigureOut">
              <a:rPr lang="pt-BR" smtClean="0"/>
              <a:t>30/09/2021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E004D-726D-4754-B5FA-F4CCCECBF6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9513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33B7-83C3-42D1-8E4F-FEBBBC18155D}" type="datetimeFigureOut">
              <a:rPr lang="pt-BR" smtClean="0"/>
              <a:t>30/09/2021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E004D-726D-4754-B5FA-F4CCCECBF6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6929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33B7-83C3-42D1-8E4F-FEBBBC18155D}" type="datetimeFigureOut">
              <a:rPr lang="pt-BR" smtClean="0"/>
              <a:t>30/09/2021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E004D-726D-4754-B5FA-F4CCCECBF6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481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33B7-83C3-42D1-8E4F-FEBBBC18155D}" type="datetimeFigureOut">
              <a:rPr lang="pt-BR" smtClean="0"/>
              <a:t>30/09/2021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E004D-726D-4754-B5FA-F4CCCECBF6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5759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33B7-83C3-42D1-8E4F-FEBBBC18155D}" type="datetimeFigureOut">
              <a:rPr lang="pt-BR" smtClean="0"/>
              <a:t>30/09/2021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E004D-726D-4754-B5FA-F4CCCECBF6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9483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33B7-83C3-42D1-8E4F-FEBBBC18155D}" type="datetimeFigureOut">
              <a:rPr lang="pt-BR" smtClean="0"/>
              <a:t>30/09/2021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E004D-726D-4754-B5FA-F4CCCECBF6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7815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333B7-83C3-42D1-8E4F-FEBBBC18155D}" type="datetimeFigureOut">
              <a:rPr lang="pt-BR" smtClean="0"/>
              <a:t>30/09/2021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6E004D-726D-4754-B5FA-F4CCCECBF6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0038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="" xmlns:a16="http://schemas.microsoft.com/office/drawing/2014/main" id="{4ECC85AF-0B3F-467E-99CF-D3D59E8A81A8}"/>
              </a:ext>
            </a:extLst>
          </p:cNvPr>
          <p:cNvSpPr txBox="1"/>
          <p:nvPr/>
        </p:nvSpPr>
        <p:spPr>
          <a:xfrm>
            <a:off x="969580" y="2312782"/>
            <a:ext cx="7132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Digite aqui o título do trabalho científico</a:t>
            </a:r>
          </a:p>
          <a:p>
            <a:pPr algn="ctr"/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Digite aqui o título </a:t>
            </a:r>
            <a:r>
              <a:rPr lang="pt-B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trabalho </a:t>
            </a:r>
            <a:r>
              <a:rPr lang="pt-B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científico</a:t>
            </a:r>
            <a:endParaRPr lang="pt-B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="" xmlns:a16="http://schemas.microsoft.com/office/drawing/2014/main" id="{4ECC85AF-0B3F-467E-99CF-D3D59E8A81A8}"/>
              </a:ext>
            </a:extLst>
          </p:cNvPr>
          <p:cNvSpPr txBox="1"/>
          <p:nvPr/>
        </p:nvSpPr>
        <p:spPr>
          <a:xfrm>
            <a:off x="1191034" y="4435458"/>
            <a:ext cx="6716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Autores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2275" y="1050739"/>
            <a:ext cx="3715019" cy="4432299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0" y="6651606"/>
            <a:ext cx="12192000" cy="20639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190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="" xmlns:a16="http://schemas.microsoft.com/office/drawing/2014/main" id="{4ECC85AF-0B3F-467E-99CF-D3D59E8A81A8}"/>
              </a:ext>
            </a:extLst>
          </p:cNvPr>
          <p:cNvSpPr txBox="1"/>
          <p:nvPr/>
        </p:nvSpPr>
        <p:spPr>
          <a:xfrm>
            <a:off x="2712251" y="1253605"/>
            <a:ext cx="71326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Introdução</a:t>
            </a:r>
            <a:endParaRPr lang="pt-BR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4699" y="125259"/>
            <a:ext cx="8527798" cy="1128346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0" y="6651606"/>
            <a:ext cx="12192000" cy="20639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2715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="" xmlns:a16="http://schemas.microsoft.com/office/drawing/2014/main" id="{4ECC85AF-0B3F-467E-99CF-D3D59E8A81A8}"/>
              </a:ext>
            </a:extLst>
          </p:cNvPr>
          <p:cNvSpPr txBox="1"/>
          <p:nvPr/>
        </p:nvSpPr>
        <p:spPr>
          <a:xfrm>
            <a:off x="2712251" y="1253605"/>
            <a:ext cx="71326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endParaRPr lang="pt-BR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4699" y="125259"/>
            <a:ext cx="8527798" cy="1128346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0" y="6651606"/>
            <a:ext cx="12192000" cy="20639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9931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="" xmlns:a16="http://schemas.microsoft.com/office/drawing/2014/main" id="{4ECC85AF-0B3F-467E-99CF-D3D59E8A81A8}"/>
              </a:ext>
            </a:extLst>
          </p:cNvPr>
          <p:cNvSpPr txBox="1"/>
          <p:nvPr/>
        </p:nvSpPr>
        <p:spPr>
          <a:xfrm>
            <a:off x="2712251" y="1253605"/>
            <a:ext cx="71326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Materiais e Métodos</a:t>
            </a:r>
            <a:endParaRPr lang="pt-BR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4699" y="125259"/>
            <a:ext cx="8527798" cy="1128346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0" y="6651606"/>
            <a:ext cx="12192000" cy="20639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389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="" xmlns:a16="http://schemas.microsoft.com/office/drawing/2014/main" id="{4ECC85AF-0B3F-467E-99CF-D3D59E8A81A8}"/>
              </a:ext>
            </a:extLst>
          </p:cNvPr>
          <p:cNvSpPr txBox="1"/>
          <p:nvPr/>
        </p:nvSpPr>
        <p:spPr>
          <a:xfrm>
            <a:off x="2712251" y="1253605"/>
            <a:ext cx="71326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Resultados e Discussões</a:t>
            </a:r>
            <a:endParaRPr lang="pt-BR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4699" y="125259"/>
            <a:ext cx="8527798" cy="1128346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0" y="6651606"/>
            <a:ext cx="12192000" cy="20639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1480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="" xmlns:a16="http://schemas.microsoft.com/office/drawing/2014/main" id="{4ECC85AF-0B3F-467E-99CF-D3D59E8A81A8}"/>
              </a:ext>
            </a:extLst>
          </p:cNvPr>
          <p:cNvSpPr txBox="1"/>
          <p:nvPr/>
        </p:nvSpPr>
        <p:spPr>
          <a:xfrm>
            <a:off x="2335733" y="1428417"/>
            <a:ext cx="81260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Conclusão ou Considerações finais</a:t>
            </a:r>
            <a:endParaRPr lang="pt-BR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4699" y="125259"/>
            <a:ext cx="8527798" cy="1128346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0" y="6651606"/>
            <a:ext cx="12192000" cy="20639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669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="" xmlns:a16="http://schemas.microsoft.com/office/drawing/2014/main" id="{4ECC85AF-0B3F-467E-99CF-D3D59E8A81A8}"/>
              </a:ext>
            </a:extLst>
          </p:cNvPr>
          <p:cNvSpPr txBox="1"/>
          <p:nvPr/>
        </p:nvSpPr>
        <p:spPr>
          <a:xfrm>
            <a:off x="2335733" y="1428417"/>
            <a:ext cx="81260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Referências</a:t>
            </a:r>
            <a:endParaRPr lang="pt-BR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4699" y="125259"/>
            <a:ext cx="8527798" cy="1128346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0" y="6651606"/>
            <a:ext cx="12192000" cy="20639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565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="" xmlns:a16="http://schemas.microsoft.com/office/drawing/2014/main" id="{4ECC85AF-0B3F-467E-99CF-D3D59E8A81A8}"/>
              </a:ext>
            </a:extLst>
          </p:cNvPr>
          <p:cNvSpPr txBox="1"/>
          <p:nvPr/>
        </p:nvSpPr>
        <p:spPr>
          <a:xfrm>
            <a:off x="2335733" y="1428417"/>
            <a:ext cx="81260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Obrigado pela atenção!</a:t>
            </a:r>
            <a:endParaRPr lang="pt-BR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4699" y="125259"/>
            <a:ext cx="8527798" cy="1128346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0" y="6651606"/>
            <a:ext cx="12192000" cy="20639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194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32</Words>
  <Application>Microsoft Office PowerPoint</Application>
  <PresentationFormat>Widescreen</PresentationFormat>
  <Paragraphs>10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Leandro Rodrigues</dc:creator>
  <cp:lastModifiedBy>Leandro Rodrigues</cp:lastModifiedBy>
  <cp:revision>9</cp:revision>
  <dcterms:created xsi:type="dcterms:W3CDTF">2021-09-30T00:34:13Z</dcterms:created>
  <dcterms:modified xsi:type="dcterms:W3CDTF">2021-09-30T14:08:29Z</dcterms:modified>
</cp:coreProperties>
</file>