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4290000" cy="41910000"/>
  <p:notesSz cx="6858000" cy="9028113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1pPr>
    <a:lvl2pPr marL="4572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2pPr>
    <a:lvl3pPr marL="9144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3pPr>
    <a:lvl4pPr marL="13716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4pPr>
    <a:lvl5pPr marL="18288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200">
          <p15:clr>
            <a:srgbClr val="A4A3A4"/>
          </p15:clr>
        </p15:guide>
        <p15:guide id="2" pos="10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0098"/>
    <a:srgbClr val="BE0FD4"/>
    <a:srgbClr val="B87B00"/>
    <a:srgbClr val="996600"/>
    <a:srgbClr val="663300"/>
    <a:srgbClr val="FF33CC"/>
    <a:srgbClr val="FF9900"/>
    <a:srgbClr val="333399"/>
    <a:srgbClr val="000099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4" autoAdjust="0"/>
    <p:restoredTop sz="96081" autoAdjust="0"/>
  </p:normalViewPr>
  <p:slideViewPr>
    <p:cSldViewPr>
      <p:cViewPr>
        <p:scale>
          <a:sx n="30" d="100"/>
          <a:sy n="30" d="100"/>
        </p:scale>
        <p:origin x="1536" y="102"/>
      </p:cViewPr>
      <p:guideLst>
        <p:guide orient="horz" pos="13200"/>
        <p:guide pos="1080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l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l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CBDF5F9-58A5-41D1-A787-8FB4A1CA72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810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472A8DA-C10C-474E-B193-AA88E1107893}" type="datetimeFigureOut">
              <a:rPr lang="pt-BR"/>
              <a:pPr>
                <a:defRPr/>
              </a:pPr>
              <a:t>03/10/2024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044700" y="677863"/>
            <a:ext cx="2768600" cy="3384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287838"/>
            <a:ext cx="5486400" cy="4062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575675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575675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BF67101-E1B1-41D5-8292-7AF6D234A9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85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41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5DEFFF-59D7-4C14-A52A-2CFA63F16CC6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6354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71750" y="13019088"/>
            <a:ext cx="29146500" cy="8983662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43500" y="23749000"/>
            <a:ext cx="24003000" cy="10710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32EBB-F585-4684-B22D-E9F802F1E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525A7-EDB2-43DA-930C-84A6732ADE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4433213" y="3724275"/>
            <a:ext cx="7286625" cy="335280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0163" y="3724275"/>
            <a:ext cx="21710650" cy="335280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48EB1-0D01-4790-9C22-5B0B7182DD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4A56F-DBDA-40F5-8504-C08AF3E3B0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275" y="26930350"/>
            <a:ext cx="29146500" cy="83248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708275" y="17762538"/>
            <a:ext cx="29146500" cy="9167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23957-7843-4001-A1C3-4B9E6BD495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0163" y="12104688"/>
            <a:ext cx="14498637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221200" y="12104688"/>
            <a:ext cx="14498638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534CE-5A64-44CA-8CFF-A3ED995CF2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77988"/>
            <a:ext cx="30861000" cy="6985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14500" y="9380538"/>
            <a:ext cx="15151100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14500" y="13290550"/>
            <a:ext cx="15151100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7419638" y="9380538"/>
            <a:ext cx="15155862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7419638" y="13290550"/>
            <a:ext cx="15155862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D463F-5D25-4225-BDAD-841A777351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F9EB6-E2D8-4DF5-B51A-4540EA40C5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B600C-1FEE-4BFD-AEC0-04B7D836F8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68463"/>
            <a:ext cx="11280775" cy="7100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406438" y="1668463"/>
            <a:ext cx="19169062" cy="35769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14500" y="8769350"/>
            <a:ext cx="11280775" cy="2866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39775-0A67-4DAD-A404-AA26B603B4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21475" y="29337000"/>
            <a:ext cx="20574000" cy="3463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721475" y="3744913"/>
            <a:ext cx="20574000" cy="25146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21475" y="32800925"/>
            <a:ext cx="20574000" cy="4918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0B635-52B0-41B2-BA6C-17618E219F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70163" y="3724275"/>
            <a:ext cx="29149675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70163" y="12104688"/>
            <a:ext cx="29149675" cy="2514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7016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15750" y="38185725"/>
            <a:ext cx="108585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457291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fld id="{30A853AF-F839-4B6B-8248-8DEF9C0D79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3166"/>
          <p:cNvSpPr>
            <a:spLocks noChangeArrowheads="1"/>
          </p:cNvSpPr>
          <p:nvPr/>
        </p:nvSpPr>
        <p:spPr bwMode="auto">
          <a:xfrm>
            <a:off x="23049656" y="24671866"/>
            <a:ext cx="10294938" cy="952500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</a:p>
        </p:txBody>
      </p:sp>
      <p:sp>
        <p:nvSpPr>
          <p:cNvPr id="1033" name="Text Box 3201"/>
          <p:cNvSpPr txBox="1">
            <a:spLocks noChangeArrowheads="1"/>
          </p:cNvSpPr>
          <p:nvPr/>
        </p:nvSpPr>
        <p:spPr bwMode="auto">
          <a:xfrm>
            <a:off x="12195050" y="11314605"/>
            <a:ext cx="9867893" cy="1121589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l" defTabSz="1020763"/>
            <a:r>
              <a:rPr lang="pt-BR" sz="4300" b="1" dirty="0">
                <a:latin typeface="Arial" panose="020B0604020202020204" pitchFamily="34" charset="0"/>
                <a:cs typeface="Arial" panose="020B0604020202020204" pitchFamily="34" charset="0"/>
              </a:rPr>
              <a:t>RESULTADOS E DISCUSSÃO</a:t>
            </a:r>
          </a:p>
        </p:txBody>
      </p:sp>
      <p:sp>
        <p:nvSpPr>
          <p:cNvPr id="1035" name="Text Box 3414"/>
          <p:cNvSpPr txBox="1">
            <a:spLocks noChangeArrowheads="1"/>
          </p:cNvSpPr>
          <p:nvPr/>
        </p:nvSpPr>
        <p:spPr bwMode="auto">
          <a:xfrm>
            <a:off x="1534510" y="7000970"/>
            <a:ext cx="31829375" cy="308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63" tIns="43432" rIns="86863" bIns="43432">
            <a:spAutoFit/>
          </a:bodyPr>
          <a:lstStyle/>
          <a:p>
            <a:pPr defTabSz="692150"/>
            <a:endParaRPr lang="pt-BR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92150"/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Nome do Apresentador (Sigla da Instit.), Nome do autor A (Sigla da Instit.); Nome do autor B (Sigla da Instit.); Nome do autor C (Sigla da Instit.), Orientador</a:t>
            </a:r>
            <a:r>
              <a:rPr lang="pt-BR" sz="4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defTabSz="692150"/>
            <a:endParaRPr lang="pt-BR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92150"/>
            <a: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  <a:t>Autor correspondente: </a:t>
            </a:r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nome@hotmail.com</a:t>
            </a:r>
            <a:endParaRPr lang="pt-BR" sz="3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9" name="Text Box 3434"/>
          <p:cNvSpPr txBox="1">
            <a:spLocks noChangeArrowheads="1"/>
          </p:cNvSpPr>
          <p:nvPr/>
        </p:nvSpPr>
        <p:spPr bwMode="auto">
          <a:xfrm>
            <a:off x="9059829" y="5723079"/>
            <a:ext cx="13989827" cy="126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18" tIns="45960" rIns="91918" bIns="45960">
            <a:spAutoFit/>
          </a:bodyPr>
          <a:lstStyle/>
          <a:p>
            <a:pPr defTabSz="692150">
              <a:spcBef>
                <a:spcPct val="50000"/>
              </a:spcBef>
            </a:pPr>
            <a:r>
              <a:rPr lang="pt-BR" sz="7600" b="1" dirty="0"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1041" name="Text Box 3646"/>
          <p:cNvSpPr txBox="1">
            <a:spLocks noChangeArrowheads="1"/>
          </p:cNvSpPr>
          <p:nvPr/>
        </p:nvSpPr>
        <p:spPr bwMode="auto">
          <a:xfrm>
            <a:off x="1054210" y="12945049"/>
            <a:ext cx="10042316" cy="1247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863" tIns="43432" rIns="86863" bIns="43432">
            <a:spAutoFit/>
          </a:bodyPr>
          <a:lstStyle/>
          <a:p>
            <a:pPr algn="just" defTabSz="692150">
              <a:spcBef>
                <a:spcPct val="50000"/>
              </a:spcBef>
            </a:pPr>
            <a:r>
              <a:rPr lang="pt-PT" sz="3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dicas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pôster deverá ter informações referentes ao seu trabalho apresentado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SEMCI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avaliação, informações tais como: Introdução, Metodologia, Conclusão e outras informações próprias de seu trabalho (estes são pontos de orientação geral e não são regras).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 tamanho de fonte 72 como mínimo para título e fonte 35 como mínimo para conteúdo.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Figuras e tabelas deverão cobrir, no máximo, 50% do pôster, informando a fonte dos dados contidos nas mesmas. A fonte deverá ser colocada abaixo das figuras e tabelas.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informações apresentadas no pôster devem ser concisas e claras.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modelo já se encontra na formatação sugerida.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caso de dúvidas referentes a apresentação e ao formato do pôster, por favor entre em contato através do e-mail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SEMCI.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PT" sz="3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3" name="Text Box 3660"/>
          <p:cNvSpPr txBox="1">
            <a:spLocks noChangeArrowheads="1"/>
          </p:cNvSpPr>
          <p:nvPr/>
        </p:nvSpPr>
        <p:spPr bwMode="auto">
          <a:xfrm>
            <a:off x="23164360" y="29984062"/>
            <a:ext cx="10199526" cy="952500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1044" name="Text Box 3661"/>
          <p:cNvSpPr txBox="1">
            <a:spLocks noChangeArrowheads="1"/>
          </p:cNvSpPr>
          <p:nvPr/>
        </p:nvSpPr>
        <p:spPr bwMode="auto">
          <a:xfrm>
            <a:off x="23164359" y="31452374"/>
            <a:ext cx="10715625" cy="63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l" defTabSz="655638">
              <a:spcBef>
                <a:spcPct val="50000"/>
              </a:spcBef>
            </a:pP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Listar as referências citadas no texto.</a:t>
            </a:r>
          </a:p>
        </p:txBody>
      </p:sp>
      <p:sp>
        <p:nvSpPr>
          <p:cNvPr id="1053" name="Text Box 3930"/>
          <p:cNvSpPr txBox="1">
            <a:spLocks noChangeArrowheads="1"/>
          </p:cNvSpPr>
          <p:nvPr/>
        </p:nvSpPr>
        <p:spPr bwMode="auto">
          <a:xfrm>
            <a:off x="12250538" y="22980451"/>
            <a:ext cx="10079038" cy="9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1 – Quantitativo de trabalhos aprovados em 2019.</a:t>
            </a:r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17052634" y="1172020"/>
            <a:ext cx="184731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563" y="15449516"/>
            <a:ext cx="10162699" cy="7214741"/>
          </a:xfrm>
          <a:prstGeom prst="rect">
            <a:avLst/>
          </a:prstGeom>
        </p:spPr>
      </p:pic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1054210" y="27752282"/>
            <a:ext cx="9467420" cy="621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O objetivo </a:t>
            </a:r>
            <a:r>
              <a:rPr lang="pt-BR" altLang="pt-BR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Box 3177"/>
          <p:cNvSpPr txBox="1">
            <a:spLocks noChangeArrowheads="1"/>
          </p:cNvSpPr>
          <p:nvPr/>
        </p:nvSpPr>
        <p:spPr bwMode="auto">
          <a:xfrm>
            <a:off x="1141187" y="25998952"/>
            <a:ext cx="9868361" cy="1240304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aixaDeTexto 37"/>
          <p:cNvSpPr txBox="1">
            <a:spLocks noChangeArrowheads="1"/>
          </p:cNvSpPr>
          <p:nvPr/>
        </p:nvSpPr>
        <p:spPr bwMode="auto">
          <a:xfrm>
            <a:off x="23143719" y="26504445"/>
            <a:ext cx="9784381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A conclusão deve ser breve e responder às questões correspondentes aos objetivos. Caso seja necessário, pode ser apresentado as recomendações e sugestões para trabalhos futuros.</a:t>
            </a:r>
          </a:p>
        </p:txBody>
      </p:sp>
      <p:sp>
        <p:nvSpPr>
          <p:cNvPr id="52" name="Text Box 21"/>
          <p:cNvSpPr txBox="1">
            <a:spLocks noChangeArrowheads="1"/>
          </p:cNvSpPr>
          <p:nvPr/>
        </p:nvSpPr>
        <p:spPr bwMode="auto">
          <a:xfrm>
            <a:off x="12267058" y="12964414"/>
            <a:ext cx="9867893" cy="223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Os resultados devem responder aos objetivos, caso seja possível, insira figuras, tabelas ou quadros para ilustrar o resultado e a discussão acerca da pesquisa.</a:t>
            </a:r>
          </a:p>
        </p:txBody>
      </p:sp>
      <p:sp>
        <p:nvSpPr>
          <p:cNvPr id="53" name="Text Box 2131"/>
          <p:cNvSpPr txBox="1">
            <a:spLocks noChangeArrowheads="1"/>
          </p:cNvSpPr>
          <p:nvPr/>
        </p:nvSpPr>
        <p:spPr bwMode="auto">
          <a:xfrm>
            <a:off x="11979848" y="24603474"/>
            <a:ext cx="10079038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indent="846138" algn="just" eaLnBrk="1" hangingPunct="1"/>
            <a:r>
              <a:rPr lang="pt-BR" altLang="pt-BR" sz="3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Assim, no caso de figuras (quadros, gráficos, desenhos,...) as respectivas legendas devem ser posicionadas abaixo delas. 	Nas tabelas, as legendas devem ser posicionadas </a:t>
            </a:r>
            <a:r>
              <a:rPr lang="pt-BR" altLang="pt-BR" sz="3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acima 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delas, devem estar centralizadas.	</a:t>
            </a:r>
          </a:p>
          <a:p>
            <a:pPr indent="846138" algn="just" eaLnBrk="1" hangingPunct="1"/>
            <a:endParaRPr lang="pt-BR" altLang="pt-BR" sz="35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846138" algn="just" eaLnBrk="1" hangingPunct="1"/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 resultados apresentar a discussão em seus principais aspectos, evidenciando de maneira assertiva as respostas para os questionamentos e objetivos da pesquisa.</a:t>
            </a:r>
            <a:endParaRPr lang="pt-BR" altLang="pt-BR" sz="35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3719" y="11230071"/>
            <a:ext cx="9784381" cy="11070328"/>
          </a:xfrm>
          <a:prstGeom prst="rect">
            <a:avLst/>
          </a:prstGeom>
        </p:spPr>
      </p:pic>
      <p:sp>
        <p:nvSpPr>
          <p:cNvPr id="30" name="Text Box 3930"/>
          <p:cNvSpPr txBox="1">
            <a:spLocks noChangeArrowheads="1"/>
          </p:cNvSpPr>
          <p:nvPr/>
        </p:nvSpPr>
        <p:spPr bwMode="auto">
          <a:xfrm>
            <a:off x="23118077" y="22635557"/>
            <a:ext cx="10079038" cy="9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2 – Plano diretor do município de Tucuruí. Companhia de Pesquisa de Recursos Minerais (2024).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562" y="-43723"/>
            <a:ext cx="25794243" cy="5088954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84997" y="4586570"/>
            <a:ext cx="10135061" cy="454662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880" y="92112"/>
            <a:ext cx="3290358" cy="47217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0380" y="-431376"/>
            <a:ext cx="16015580" cy="5383235"/>
          </a:xfrm>
          <a:prstGeom prst="rect">
            <a:avLst/>
          </a:prstGeom>
        </p:spPr>
      </p:pic>
      <p:pic>
        <p:nvPicPr>
          <p:cNvPr id="28" name="Google Shape;94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8589644" y="288704"/>
            <a:ext cx="2956956" cy="40125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upo 11"/>
          <p:cNvGrpSpPr/>
          <p:nvPr/>
        </p:nvGrpSpPr>
        <p:grpSpPr>
          <a:xfrm>
            <a:off x="525731" y="727496"/>
            <a:ext cx="5317924" cy="3297939"/>
            <a:chOff x="26425341" y="5964746"/>
            <a:chExt cx="6993467" cy="4189054"/>
          </a:xfrm>
        </p:grpSpPr>
        <p:pic>
          <p:nvPicPr>
            <p:cNvPr id="37" name="Google Shape;98;p1"/>
            <p:cNvPicPr preferRelativeResize="0"/>
            <p:nvPr/>
          </p:nvPicPr>
          <p:blipFill rotWithShape="1">
            <a:blip r:embed="rId9">
              <a:alphaModFix/>
            </a:blip>
            <a:srcRect l="48284" b="-8691"/>
            <a:stretch/>
          </p:blipFill>
          <p:spPr>
            <a:xfrm>
              <a:off x="26425341" y="8490137"/>
              <a:ext cx="6993467" cy="16636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Google Shape;98;p1"/>
            <p:cNvPicPr preferRelativeResize="0"/>
            <p:nvPr/>
          </p:nvPicPr>
          <p:blipFill rotWithShape="1">
            <a:blip r:embed="rId9">
              <a:alphaModFix/>
            </a:blip>
            <a:srcRect r="58114"/>
            <a:stretch/>
          </p:blipFill>
          <p:spPr>
            <a:xfrm>
              <a:off x="26547875" y="5964746"/>
              <a:ext cx="6870933" cy="20922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Text Box 3201"/>
          <p:cNvSpPr txBox="1">
            <a:spLocks noChangeArrowheads="1"/>
          </p:cNvSpPr>
          <p:nvPr/>
        </p:nvSpPr>
        <p:spPr bwMode="auto">
          <a:xfrm>
            <a:off x="1141783" y="11397285"/>
            <a:ext cx="9867893" cy="1121589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1141188" y="33372755"/>
            <a:ext cx="9467420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	A metodologia deve conter o método, tipo de pesquisa e tipo de análise. População e amostra se for o caso e os instrumentos técnicos de coleta de dados, bem como local e período de realização da pesquisa.</a:t>
            </a:r>
          </a:p>
        </p:txBody>
      </p:sp>
      <p:sp>
        <p:nvSpPr>
          <p:cNvPr id="35" name="Text Box 3177"/>
          <p:cNvSpPr txBox="1">
            <a:spLocks noChangeArrowheads="1"/>
          </p:cNvSpPr>
          <p:nvPr/>
        </p:nvSpPr>
        <p:spPr bwMode="auto">
          <a:xfrm>
            <a:off x="1228165" y="31619425"/>
            <a:ext cx="9868361" cy="1240304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latin typeface="Arial" panose="020B0604020202020204" pitchFamily="34" charset="0"/>
                <a:cs typeface="Arial" panose="020B0604020202020204" pitchFamily="34" charset="0"/>
              </a:rPr>
              <a:t>MATERIAL E MÉTODOS</a:t>
            </a:r>
          </a:p>
        </p:txBody>
      </p:sp>
    </p:spTree>
    <p:extLst>
      <p:ext uri="{BB962C8B-B14F-4D97-AF65-F5344CB8AC3E}">
        <p14:creationId xmlns:p14="http://schemas.microsoft.com/office/powerpoint/2010/main" val="393001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4352</TotalTime>
  <Words>264</Words>
  <Application>Microsoft Office PowerPoint</Application>
  <PresentationFormat>Personalizar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tahoma, verdana, arial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professor</cp:lastModifiedBy>
  <cp:revision>436</cp:revision>
  <cp:lastPrinted>2024-06-05T18:48:43Z</cp:lastPrinted>
  <dcterms:created xsi:type="dcterms:W3CDTF">2003-06-01T18:10:39Z</dcterms:created>
  <dcterms:modified xsi:type="dcterms:W3CDTF">2024-10-03T19:23:29Z</dcterms:modified>
</cp:coreProperties>
</file>